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3" r:id="rId13"/>
    <p:sldId id="268" r:id="rId14"/>
    <p:sldId id="269" r:id="rId15"/>
    <p:sldId id="270" r:id="rId16"/>
    <p:sldId id="271" r:id="rId17"/>
    <p:sldId id="272" r:id="rId18"/>
    <p:sldId id="273" r:id="rId19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7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7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7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78"/>
            <a:ext cx="9144000" cy="6857244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0"/>
            <a:ext cx="9144000" cy="6857999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78"/>
            <a:ext cx="9144000" cy="6857244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78"/>
            <a:ext cx="9144000" cy="6857244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78"/>
            <a:ext cx="9144000" cy="6857244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78"/>
            <a:ext cx="9144000" cy="6857244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78"/>
            <a:ext cx="9144000" cy="6857244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78"/>
            <a:ext cx="9144000" cy="6857244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78"/>
            <a:ext cx="9144000" cy="6857244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0"/>
            <a:ext cx="9144000" cy="6857999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78"/>
            <a:ext cx="9144000" cy="6857244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78"/>
            <a:ext cx="9144000" cy="6857244"/>
          </a:xfrm>
          <a:prstGeom prst="rect"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78"/>
            <a:ext cx="9144000" cy="6857244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0"/>
            <a:ext cx="9144000" cy="6857999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6" r="6"/>
          <a:stretch>
            <a:fillRect/>
          </a:stretch>
        </p:blipFill>
        <p:spPr>
          <a:xfrm rot="0">
            <a:off x="0" y="0"/>
            <a:ext cx="9144000" cy="6857999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0"/>
            <a:ext cx="9144000" cy="6857999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0"/>
            <a:ext cx="9144000" cy="6857999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Infinix X626</dc:creator>
  <dcterms:created xsi:type="dcterms:W3CDTF">2015-05-12T07:30:45Z</dcterms:created>
  <dcterms:modified xsi:type="dcterms:W3CDTF">2020-09-15T08:34:32Z</dcterms:modified>
</cp:coreProperties>
</file>